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ustome User Acceptance Test" id="{98558BA5-FF4F-4A4E-B3F9-395481F7050D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76BFB"/>
    <a:srgbClr val="EBFB57"/>
    <a:srgbClr val="3E941C"/>
    <a:srgbClr val="164B9A"/>
    <a:srgbClr val="A94157"/>
    <a:srgbClr val="000066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472" autoAdjust="0"/>
  </p:normalViewPr>
  <p:slideViewPr>
    <p:cSldViewPr>
      <p:cViewPr varScale="1">
        <p:scale>
          <a:sx n="59" d="100"/>
          <a:sy n="59" d="100"/>
        </p:scale>
        <p:origin x="95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58" y="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6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6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-41784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0C921D29-04F4-4682-2890-69A24421C73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ustomer User Acceptance Test (CUAT) February 2025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Customer User Acceptance Test (CUAT) February 2025 </a:t>
            </a:r>
          </a:p>
        </p:txBody>
      </p:sp>
      <p:sp>
        <p:nvSpPr>
          <p:cNvPr id="9" name="TextBox 8" descr="High-Level Timelin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1383268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3077" name="Content Placeholder 4" descr="CY25 Scheduled Release Dates:&#10;PP 06  March 4, 2025 - March 28, 2025&#10;PP 13  June 10, 2025 - July 4, 2025&#10;PP 19  September 2, 2025 - September 26, 2025&#10;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4312" y="1796101"/>
            <a:ext cx="4038600" cy="1314647"/>
          </a:xfrm>
        </p:spPr>
        <p:txBody>
          <a:bodyPr>
            <a:normAutofit/>
          </a:bodyPr>
          <a:lstStyle/>
          <a:p>
            <a:pPr marL="0" lvl="1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CY25 Scheduled Release Dates: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06  March 4, 2025 - March 28, 2025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13  June 10, 2025 - July 4, 2025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19  September 2, 2025 - September 26, 2025</a:t>
            </a:r>
            <a:endParaRPr lang="en-US" dirty="0"/>
          </a:p>
        </p:txBody>
      </p:sp>
      <p:sp>
        <p:nvSpPr>
          <p:cNvPr id="5" name="TextBox 4" descr="Recent Accomplishmen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24400" y="14155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Completed the following ATB initiatives:&#10;CY24 PP19 Scheduled Release&#10;CY24 PP25 Off Cycle Mini Release&#10;CY25 PP04, Project 77239, GovTA Core Release 1.7.3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52975" y="1676399"/>
            <a:ext cx="4162425" cy="3552247"/>
          </a:xfrm>
        </p:spPr>
        <p:txBody>
          <a:bodyPr>
            <a:normAutofit fontScale="25000" lnSpcReduction="20000"/>
          </a:bodyPr>
          <a:lstStyle/>
          <a:p>
            <a:pPr marL="53969" indent="0">
              <a:buNone/>
              <a:defRPr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Completed the following ATB initiatives: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CY24 PP19 Scheduled Release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CY24 PP25 Off Cycle Mini Release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CY25 PP04, Project 77239,</a:t>
            </a:r>
            <a:r>
              <a:rPr lang="en-US" sz="48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GovTA</a:t>
            </a:r>
            <a:r>
              <a:rPr lang="en-US" sz="48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Core Release 1.7.3</a:t>
            </a:r>
          </a:p>
          <a:p>
            <a:pPr>
              <a:lnSpc>
                <a:spcPct val="120000"/>
              </a:lnSpc>
              <a:defRPr/>
            </a:pPr>
            <a:endParaRPr lang="en-US" sz="48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/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/>
          </a:p>
          <a:p>
            <a:pPr marL="0" indent="0">
              <a:spcAft>
                <a:spcPts val="200"/>
              </a:spcAft>
              <a:buNone/>
              <a:defRPr/>
            </a:pPr>
            <a:r>
              <a:rPr lang="en-US" sz="3200" dirty="0"/>
              <a:t>       </a:t>
            </a:r>
          </a:p>
          <a:p>
            <a:pPr marL="0" indent="0" eaLnBrk="1" hangingPunct="1">
              <a:spcBef>
                <a:spcPts val="400"/>
              </a:spcBef>
              <a:spcAft>
                <a:spcPts val="400"/>
              </a:spcAft>
              <a:buNone/>
            </a:pPr>
            <a:endParaRPr lang="en-US" sz="1200" dirty="0"/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sz="1200" dirty="0"/>
          </a:p>
          <a:p>
            <a:pPr marL="279400" lvl="1" indent="-227013">
              <a:defRPr/>
            </a:pPr>
            <a:endParaRPr lang="en-US" sz="1000" dirty="0"/>
          </a:p>
          <a:p>
            <a:pPr marL="279400" lvl="1" indent="-227013">
              <a:buFontTx/>
              <a:buNone/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4" name="TextBox 3" descr="Current Stat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3294102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In Progress:&#10;CY24 PP06, Scheduled Release – preparing supporting documentation&#10;CY24 PP05, Project 47217 DHS WebTA 3.8 to GovTA Release 1.7.3 Verification/Validation&#10;CY25 PP07 Project 74014 DOJ/DEA GovTA Release 1.7.5 – preparing supporting documentation&#10;CY25-PP09 Project 35764, GAO from WebTA 3.8 to GovTA Core Release 1.7.5 – preparing supporting documentation&#10;CY25-PP12 Project – 52903 USDA from WebTA 4.2 to GovTA Release 1.7.4 – preparing supporting documentation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27573" y="3747252"/>
            <a:ext cx="4162425" cy="25773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Progress: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PP06, Scheduled Release – preparing supporting documentation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PP05, Project 47217 DHS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WebTA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3.8 to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GovTA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Release 1.7.3 Verification/Validation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CY25 PP07 Project 74014 DOJ/DEA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GovTA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Release 1.7.5 – preparing supporting documentation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CY25-PP09 Project 35764, GAO from WebTA 3.8 to GovTA Core Release 1.7.5 – preparing supporting documentation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CY25-PP12 Project – 52903 USDA from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WebTA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4.2 to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GovTA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Release 1.7.4 – preparing supporting documentation</a:t>
            </a:r>
          </a:p>
          <a:p>
            <a:pPr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 descr="Issues/Risk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830622" y="5387807"/>
            <a:ext cx="362757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CUAT is scheduled based on current implementation schedules.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52975" y="5867401"/>
            <a:ext cx="3971260" cy="4571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CUAT is scheduled based on current implementation schedules.</a:t>
            </a:r>
          </a:p>
        </p:txBody>
      </p:sp>
      <p:sp>
        <p:nvSpPr>
          <p:cNvPr id="7" name="TextBox 6" descr="National Finance Center - as of  February 12, 2025 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447800" y="6488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 February 12, 2025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16947</TotalTime>
  <Words>177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1_Default Design</vt:lpstr>
      <vt:lpstr>Customer User Acceptance Test (CUAT) February 2025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User Acceptance Test (CUAT) February 2025</dc:title>
  <dc:creator>National Finance Center</dc:creator>
  <cp:lastModifiedBy>Adams, Tasha - OCFO-NFC</cp:lastModifiedBy>
  <cp:revision>1132</cp:revision>
  <cp:lastPrinted>2020-01-07T15:05:47Z</cp:lastPrinted>
  <dcterms:created xsi:type="dcterms:W3CDTF">2006-10-24T17:39:02Z</dcterms:created>
  <dcterms:modified xsi:type="dcterms:W3CDTF">2025-02-12T17:48:33Z</dcterms:modified>
</cp:coreProperties>
</file>