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86" d="100"/>
          <a:sy n="86" d="100"/>
        </p:scale>
        <p:origin x="78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phic 1" descr="USDA Logo">
            <a:extLst>
              <a:ext uri="{FF2B5EF4-FFF2-40B4-BE49-F238E27FC236}">
                <a16:creationId xmlns:a16="http://schemas.microsoft.com/office/drawing/2014/main" id="{86A15EC9-FADF-FAC1-FF43-D5AB2881D8B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52400" y="145288"/>
            <a:ext cx="1219200" cy="8453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4 PP19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66700"/>
            <a:ext cx="8153400" cy="3810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CY24 PP19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12" name="TextBox 9" descr="CY24 PP19 Scheduled Projects&#10;"/>
          <p:cNvSpPr txBox="1">
            <a:spLocks noChangeArrowheads="1"/>
          </p:cNvSpPr>
          <p:nvPr/>
        </p:nvSpPr>
        <p:spPr bwMode="auto">
          <a:xfrm>
            <a:off x="152400" y="1905000"/>
            <a:ext cx="417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 CY24 PP19 Scheduled Projects</a:t>
            </a:r>
          </a:p>
        </p:txBody>
      </p:sp>
      <p:graphicFrame>
        <p:nvGraphicFramePr>
          <p:cNvPr id="11" name="Table 10" descr="Table to show Pay Period Project CY24 PP19 No CY24 PP19 Community-Wide Projects&#10;&#10;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70453"/>
              </p:ext>
            </p:extLst>
          </p:nvPr>
        </p:nvGraphicFramePr>
        <p:xfrm>
          <a:off x="142875" y="2253115"/>
          <a:ext cx="3971925" cy="1395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2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6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CY24 PP19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CY24 PP19 Community-Wide Projects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• N/A&#10;&#10;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N/A</a:t>
            </a:r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95275" y="3913692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N/A&#10;&#10;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/>
              <a:t>N/A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06771" y="3853934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• 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 descr="National Finance Center - as of August 14, 2023 &#10;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August 14, 2024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20454</TotalTime>
  <Words>201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CY24 PP19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CY24 PP19 Community-Wide Projects </dc:title>
  <dc:creator>National Finance Center</dc:creator>
  <cp:lastModifiedBy>Piner, Keith - OCFO</cp:lastModifiedBy>
  <cp:revision>1076</cp:revision>
  <cp:lastPrinted>2019-07-30T21:27:01Z</cp:lastPrinted>
  <dcterms:created xsi:type="dcterms:W3CDTF">2006-10-24T17:39:02Z</dcterms:created>
  <dcterms:modified xsi:type="dcterms:W3CDTF">2024-08-06T13:06:25Z</dcterms:modified>
</cp:coreProperties>
</file>