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119" d="100"/>
          <a:sy n="119" d="100"/>
        </p:scale>
        <p:origin x="12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586B00C3-024E-6963-1267-E2DED0C1FA1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4 PP13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CY24 PP13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12" name="TextBox 9" descr=" CY24 PP13 Scheduled Projects&#10;&#10;"/>
          <p:cNvSpPr txBox="1">
            <a:spLocks noChangeArrowheads="1"/>
          </p:cNvSpPr>
          <p:nvPr/>
        </p:nvSpPr>
        <p:spPr bwMode="auto">
          <a:xfrm>
            <a:off x="152400" y="1905000"/>
            <a:ext cx="417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 CY24 PP13 Scheduled Projects</a:t>
            </a:r>
          </a:p>
        </p:txBody>
      </p:sp>
      <p:graphicFrame>
        <p:nvGraphicFramePr>
          <p:cNvPr id="11" name="Table 10" descr="Table to show Pay Period and Project.  CY24 10 Project 76010 – NFC HSA Allotment in EPP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625010"/>
              </p:ext>
            </p:extLst>
          </p:nvPr>
        </p:nvGraphicFramePr>
        <p:xfrm>
          <a:off x="142875" y="2253115"/>
          <a:ext cx="3987945" cy="1395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2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6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CY24 PP10 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76010 – NFC HSA Allotment in EPP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Project 76010 FRD published to NFC Homepage 4/19/24.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Project 76010 FRD published to NFC Homepage 4/19/24.</a:t>
            </a:r>
          </a:p>
          <a:p>
            <a:pPr>
              <a:spcAft>
                <a:spcPts val="300"/>
              </a:spcAft>
              <a:defRPr/>
            </a:pPr>
            <a:endParaRPr lang="en-US" dirty="0"/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95275" y="3913692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oject 76010 – Development phase.&#10;&#10;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76010 – Development phase.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48200" y="3859768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 descr="National Finance Center - as of May 8, 2024 &#10;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May 8, 2024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20565</TotalTime>
  <Words>213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CY24 PP13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CY24 PP13 Community-Wide Projects</dc:title>
  <dc:creator>National Finance Center</dc:creator>
  <cp:lastModifiedBy>Erminger, Wyatt - OCFO-NFC</cp:lastModifiedBy>
  <cp:revision>1082</cp:revision>
  <cp:lastPrinted>2019-07-30T21:27:01Z</cp:lastPrinted>
  <dcterms:created xsi:type="dcterms:W3CDTF">2006-10-24T17:39:02Z</dcterms:created>
  <dcterms:modified xsi:type="dcterms:W3CDTF">2024-05-08T18:34:46Z</dcterms:modified>
</cp:coreProperties>
</file>