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62" d="100"/>
          <a:sy n="62" d="100"/>
        </p:scale>
        <p:origin x="73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..\..\..\nfclogocolorai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 August 2023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(CUAT) August 2023 </a:t>
            </a:r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PP 06  February 21, 2023 - March 17, 2023&#10;PP 13  May 30, 2023 - June 23, 2023&#10;PP 19  August 22, 2023 - September 15, 2023&#10;Projects:48129, 49201, 50621, 50643,  51013, 51370, 52887, 72121, 72652, 72683, 7321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4312" y="1796101"/>
            <a:ext cx="4038600" cy="1314647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February 21, 2023 - March 17, 2023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May 30, 2023 - June 23, 2023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August 22, 2023 - September 15, 2023</a:t>
            </a:r>
          </a:p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Projects:48129, 49201, 50621, 50643,  51013,</a:t>
            </a:r>
          </a:p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51370, 52887, 72121, 72652, 72683, 73212</a:t>
            </a:r>
            <a:endParaRPr lang="en-US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Y23 PP13, Scheduled Release - Completed&#10;CY23 PP15, 51632 NFC Remote – TW Updates Per OPM Data Standards and 72527 FY2023 NDAA: Overseas Comparability Pay (OCP) for DETOs. – Completed, projects are in production&#10;CY23 PP19 Scheduled Release - Issued CAPPS Notic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401"/>
            <a:ext cx="4350486" cy="1632465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PP13, Scheduled Release - Completed</a:t>
            </a: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PP15, 51632 NFC Remote – TW Updates Per OPM Data Standards and 72527 FY2023 NDAA: Overseas Comparability Pay (OCP) for DETOs. – Completed, projects are in production</a:t>
            </a: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PP19 Scheduled Release - Issued CAPPS Notice </a:t>
            </a:r>
          </a:p>
          <a:p>
            <a:pPr>
              <a:lnSpc>
                <a:spcPct val="120000"/>
              </a:lnSpc>
              <a:defRPr/>
            </a:pPr>
            <a:endParaRPr lang="en-US" sz="4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6499" y="3556585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CY23  PP17, Project 73753, Paycheck8 MSPB Release v3.2.1.14 – CUAT testing in progress&#10;CY23 PP19, Scheduled Release – Preparing supporting documentation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397" y="4003219"/>
            <a:ext cx="4038601" cy="201658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 PP17, Project 73753, Paycheck8 MSPB Release v3.2.1.14 – CUAT testing in progress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PP19, Scheduled Release – Preparing supporting documentation</a:t>
            </a: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36588" y="35491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* CUAT is scheduled based on current implementation schedul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27628" y="4003219"/>
            <a:ext cx="3971260" cy="1711782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schedules.</a:t>
            </a:r>
          </a:p>
        </p:txBody>
      </p:sp>
      <p:sp>
        <p:nvSpPr>
          <p:cNvPr id="7" name="TextBox 6" descr="National Finance Center - as of  August 9, 2023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August 9, 2023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17899</TotalTime>
  <Words>170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1_Default Design</vt:lpstr>
      <vt:lpstr>Customer User Acceptance Test (CUAT) August 2023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August 2023</dc:title>
  <dc:creator>National Finance Center</dc:creator>
  <cp:lastModifiedBy>Adams, Tasha - OCFO-NFC</cp:lastModifiedBy>
  <cp:revision>1125</cp:revision>
  <cp:lastPrinted>2020-01-07T15:05:47Z</cp:lastPrinted>
  <dcterms:created xsi:type="dcterms:W3CDTF">2006-10-24T17:39:02Z</dcterms:created>
  <dcterms:modified xsi:type="dcterms:W3CDTF">2023-08-09T16:06:29Z</dcterms:modified>
</cp:coreProperties>
</file>