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ustome User Acceptance Test" id="{98558BA5-FF4F-4A4E-B3F9-395481F7050D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76BFB"/>
    <a:srgbClr val="EBFB57"/>
    <a:srgbClr val="3E941C"/>
    <a:srgbClr val="164B9A"/>
    <a:srgbClr val="A94157"/>
    <a:srgbClr val="000066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9A6C1-5B3D-41EC-BD1A-48BBD1D4F557}" v="2" dt="2023-01-23T18:55:04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472" autoAdjust="0"/>
  </p:normalViewPr>
  <p:slideViewPr>
    <p:cSldViewPr>
      <p:cViewPr varScale="1">
        <p:scale>
          <a:sx n="62" d="100"/>
          <a:sy n="62" d="100"/>
        </p:scale>
        <p:origin x="151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58" y="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6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6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31" name="Picture 9" descr="..\..\..\nfclogocolorai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6400" y="152400"/>
            <a:ext cx="9794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ustomer User Acceptance Test (CUAT)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Customer User Acceptance Test (CUAT</a:t>
            </a:r>
            <a:r>
              <a:rPr lang="en-US"/>
              <a:t>) February 2023 </a:t>
            </a:r>
            <a:endParaRPr lang="en-US" dirty="0"/>
          </a:p>
        </p:txBody>
      </p:sp>
      <p:sp>
        <p:nvSpPr>
          <p:cNvPr id="9" name="TextBox 8" descr="High-Level Timelin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1383268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3077" name="Content Placeholder 4" descr="CY23 Scheduled Release Dates:&#10;&#10;PP 06  February 21, 2023 - March 17, 2023&#10;PP 13  May 30, 2023 - June 23, 2023&#10;PP 19  August 22, 2023 - September 15, 2023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4312" y="1796101"/>
            <a:ext cx="4038600" cy="1314647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CY23 Scheduled Release Dates: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06  February 21, 2023 - March 17, 2023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13  May 30, 2023 - June 23, 2023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19  August 22, 2023 - September 15, 2023</a:t>
            </a:r>
            <a:endParaRPr lang="en-US" dirty="0"/>
          </a:p>
        </p:txBody>
      </p:sp>
      <p:sp>
        <p:nvSpPr>
          <p:cNvPr id="5" name="TextBox 4" descr="Recent Accomplishmen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24400" y="14155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Completed the following ATB initiatives:&#10;Issued CAPPS Notice for the CY23 PP06, Scheduled Release&#10;Issued Customer Notice for CY23 PP13, Project 30157, EmpowHR PeopleSoft 9.2 Upgrade – DOJ Implementation&#10;CY23 PP02, Project 42688, MSPB Paycheck8 Release&#10;CY23 PP13, Project 47217, DHS WebTA 3.8 to GovTA Migration&#10;CY22 PP19, Project 49035, GovTA (12 USDA Agencies) &#10;CY22 PP20, Project 48451, DHS Cybersecurity Talent Management System (CTMS) Phase 2 &#10;CY22 PP20, Scheduled Release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52975" y="1676401"/>
            <a:ext cx="4350486" cy="3552246"/>
          </a:xfrm>
        </p:spPr>
        <p:txBody>
          <a:bodyPr>
            <a:normAutofit fontScale="25000" lnSpcReduction="20000"/>
          </a:bodyPr>
          <a:lstStyle/>
          <a:p>
            <a:pPr marL="53969" indent="0">
              <a:buNone/>
              <a:defRPr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Completed the following ATB initiatives: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Issued CAPPS Notice for the CY23 PP06, Scheduled Release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Issued Customer Notice for CY23 PP13, Project 30157, EmpowHR PeopleSoft 9.2 Upgrade – DOJ Implementation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PP02, Project 42688, MSPB Paycheck8 Release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PP13, Project 47217,</a:t>
            </a:r>
            <a:r>
              <a:rPr lang="en-US" sz="48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DHS WebTA 3.8 to GovTA Migration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CY22 PP19, Project 49035, GovTA (12 USDA Agencies) 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CY22 PP20, Project 48451,</a:t>
            </a:r>
            <a:r>
              <a:rPr lang="en-US" sz="1800" dirty="0">
                <a:effectLst/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48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DHS Cybersecurity Talent Management System (CTMS) Phase 2 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CY22 PP20, Scheduled Release</a:t>
            </a:r>
          </a:p>
          <a:p>
            <a:pPr>
              <a:lnSpc>
                <a:spcPct val="120000"/>
              </a:lnSpc>
              <a:defRPr/>
            </a:pPr>
            <a:endParaRPr lang="en-US" sz="48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/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/>
          </a:p>
          <a:p>
            <a:pPr marL="0" indent="0">
              <a:spcAft>
                <a:spcPts val="200"/>
              </a:spcAft>
              <a:buNone/>
              <a:defRPr/>
            </a:pPr>
            <a:r>
              <a:rPr lang="en-US" sz="3200" dirty="0"/>
              <a:t>       </a:t>
            </a:r>
          </a:p>
          <a:p>
            <a:pPr marL="0" indent="0" eaLnBrk="1" hangingPunct="1">
              <a:spcBef>
                <a:spcPts val="4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sz="1200" dirty="0"/>
          </a:p>
          <a:p>
            <a:pPr marL="279400" lvl="1" indent="-227013">
              <a:defRPr/>
            </a:pPr>
            <a:endParaRPr lang="en-US" sz="1000" dirty="0"/>
          </a:p>
          <a:p>
            <a:pPr marL="279400" lvl="1" indent="-227013">
              <a:buFontTx/>
              <a:buNone/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4" name="TextBox 3" descr="Current Stat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3294102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In Progress:&#10;CY23 PP06, Scheduled Release – preparing supporting documentation&#10;CY23 PP13, Project 30157, EmpowHR PeopleSoft 9.2 Upgrade – DOJ Implementation – preparing additional supporting documentation 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51397" y="3758489"/>
            <a:ext cx="4038601" cy="264542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Progress: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CY23 PP06, Scheduled Release – preparing supporting documentation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CY23 PP13, Project 30157, EmpowHR PeopleSoft 9.2 Upgrade – DOJ Implementation – preparing additional supporting documentation </a:t>
            </a:r>
          </a:p>
        </p:txBody>
      </p:sp>
      <p:sp>
        <p:nvSpPr>
          <p:cNvPr id="2" name="TextBox 1" descr="Issues/Risk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906822" y="5228647"/>
            <a:ext cx="366356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* CUAT is scheduled based on current implementation schedules.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52975" y="5442466"/>
            <a:ext cx="3971260" cy="695534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CUAT is scheduled based on current implementation schedules.</a:t>
            </a:r>
          </a:p>
        </p:txBody>
      </p:sp>
      <p:sp>
        <p:nvSpPr>
          <p:cNvPr id="7" name="TextBox 6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447800" y="6488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 February 8, 2023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16312</TotalTime>
  <Words>194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Times New Roman</vt:lpstr>
      <vt:lpstr>Wingdings</vt:lpstr>
      <vt:lpstr>1_Default Design</vt:lpstr>
      <vt:lpstr>Customer User Acceptance Test (CUAT) February 2023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User Acceptance Test (CUAT) February 2023</dc:title>
  <dc:creator>National Finance Center</dc:creator>
  <cp:lastModifiedBy>Adams, Tasha - OCFO</cp:lastModifiedBy>
  <cp:revision>1119</cp:revision>
  <cp:lastPrinted>2020-01-07T15:05:47Z</cp:lastPrinted>
  <dcterms:created xsi:type="dcterms:W3CDTF">2006-10-24T17:39:02Z</dcterms:created>
  <dcterms:modified xsi:type="dcterms:W3CDTF">2023-02-10T12:54:37Z</dcterms:modified>
</cp:coreProperties>
</file>