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r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2" autoAdjust="0"/>
    <p:restoredTop sz="99645" autoAdjust="0"/>
  </p:normalViewPr>
  <p:slideViewPr>
    <p:cSldViewPr>
      <p:cViewPr varScale="1">
        <p:scale>
          <a:sx n="67" d="100"/>
          <a:sy n="67" d="100"/>
        </p:scale>
        <p:origin x="7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..\..\..\nfclogocolorai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Customer User Acceptance Test (CUAT)</a:t>
            </a:r>
          </a:p>
        </p:txBody>
      </p:sp>
      <p:sp>
        <p:nvSpPr>
          <p:cNvPr id="9" name="TextBox 8" descr="High-Level Timeline "/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8" name="Content Placeholder 5" descr="CY22 Scheduled Release Dates&#10;&#10;"/>
          <p:cNvSpPr txBox="1">
            <a:spLocks/>
          </p:cNvSpPr>
          <p:nvPr/>
        </p:nvSpPr>
        <p:spPr>
          <a:xfrm>
            <a:off x="228600" y="1676400"/>
            <a:ext cx="38344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228573" indent="-22857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2542" indent="174604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46" indent="174604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387" lvl="1" indent="0" algn="ctr">
              <a:buNone/>
              <a:defRPr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" lvl="1" indent="0">
              <a:buNone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CY22 Scheduled Release Dates</a:t>
            </a:r>
          </a:p>
          <a:p>
            <a:pPr marL="52387" lvl="1" indent="0">
              <a:buNone/>
              <a:defRPr/>
            </a:pPr>
            <a:endParaRPr lang="en-US" sz="1000" dirty="0"/>
          </a:p>
        </p:txBody>
      </p:sp>
      <p:sp>
        <p:nvSpPr>
          <p:cNvPr id="3077" name="Content Placeholder 4" descr="PP 06 February 22, 2022 – March 18, 2022&#10;PP 13  May 31, 2022 – June 24, 2022&#10;PP 20  September 6, 2022 – September 30, 2022&#10;&#10;"/>
          <p:cNvSpPr>
            <a:spLocks noGrp="1"/>
          </p:cNvSpPr>
          <p:nvPr>
            <p:ph idx="10"/>
          </p:nvPr>
        </p:nvSpPr>
        <p:spPr>
          <a:xfrm>
            <a:off x="228600" y="2286000"/>
            <a:ext cx="3834442" cy="762000"/>
          </a:xfrm>
        </p:spPr>
        <p:txBody>
          <a:bodyPr>
            <a:norm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February 22, 2022 – March 18, 2022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May 31, 2022 – June 24, 2022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20  September 6, 2022 – September 30, 2022</a:t>
            </a:r>
          </a:p>
          <a:p>
            <a:pPr lvl="1" indent="-228573">
              <a:buFontTx/>
              <a:buChar char="•"/>
              <a:defRPr/>
            </a:pPr>
            <a:endParaRPr lang="en-US" sz="1400" dirty="0"/>
          </a:p>
          <a:p>
            <a:pPr marL="227013" indent="-227013">
              <a:defRPr/>
            </a:pPr>
            <a:endParaRPr lang="en-US" dirty="0"/>
          </a:p>
          <a:p>
            <a:pPr marL="227013" lvl="1" indent="-227013"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5" name="TextBox 4" descr="Recent Accomplishments "/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testing initiatives:&#10;&#10;CY22 PP06 Scheduled Release &#10;Issued CAPPS Notice for the CY22 PP13 Scheduled Release, 4 Projects, 2 PPS, 1 EmpowHR, and 1 WebTA 4.2&#10;Issued Customer Notice for the CY22 PP13 USA Staffing Integration and Onboarding/Fingerprinting projects  &#10;"/>
          <p:cNvSpPr>
            <a:spLocks noGrp="1"/>
          </p:cNvSpPr>
          <p:nvPr>
            <p:ph sz="quarter" idx="11"/>
          </p:nvPr>
        </p:nvSpPr>
        <p:spPr>
          <a:xfrm>
            <a:off x="4724400" y="1752600"/>
            <a:ext cx="4038600" cy="190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testing initiatives:</a:t>
            </a:r>
          </a:p>
          <a:p>
            <a:pPr marL="0" indent="0"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CY22 PP06 Scheduled Release </a:t>
            </a: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CAPPS Notice for the CY22 PP13 Scheduled Release, 4 Projects, 2 PPS, 1 EmpowHR, and 1 WebTA 4.2</a:t>
            </a: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Customer Notice for the CY22 PP13 USA Staffing Integration and Onboarding/Fingerprinting projects  </a:t>
            </a:r>
          </a:p>
          <a:p>
            <a:pPr marL="0" indent="0"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/>
          <p:cNvSpPr txBox="1"/>
          <p:nvPr/>
        </p:nvSpPr>
        <p:spPr>
          <a:xfrm>
            <a:off x="377092" y="38100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eparing to conduct CY22 PP13, Scheduled Release &#10;Preparing to conduct CY22 PP13 for USA Staffing Integration and Onboarding/Fingerprinting projects  &#10;Preparing to conduct CY 22 PP14 GovTA Implementation for 12 Agencies&#10;   &#10;"/>
          <p:cNvSpPr>
            <a:spLocks noGrp="1"/>
          </p:cNvSpPr>
          <p:nvPr>
            <p:ph idx="12"/>
          </p:nvPr>
        </p:nvSpPr>
        <p:spPr>
          <a:xfrm>
            <a:off x="300891" y="4325481"/>
            <a:ext cx="4038601" cy="18601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Preparing to conduct CY22 PP13, Scheduled Release 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Preparing to conduct CY22 PP13 for USA Staffing Integration and Onboarding/Fingerprinting projects  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Preparing to conduct CY 22 PP14 GovTA Implementation for 12 Agencies</a:t>
            </a:r>
          </a:p>
        </p:txBody>
      </p:sp>
      <p:sp>
        <p:nvSpPr>
          <p:cNvPr id="2" name="TextBox 1" descr="Issues/Risk"/>
          <p:cNvSpPr txBox="1"/>
          <p:nvPr/>
        </p:nvSpPr>
        <p:spPr>
          <a:xfrm>
            <a:off x="4800600" y="3810000"/>
            <a:ext cx="4114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CUAT is scheduled based on current implementation schedules&#10;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May 11,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15389</TotalTime>
  <Words>311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Customer User Acceptance Test (CUAT)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CUAT PRT May</dc:title>
  <dc:creator>National Finance Center</dc:creator>
  <cp:lastModifiedBy>Adams, Tasha - OCFO</cp:lastModifiedBy>
  <cp:revision>1096</cp:revision>
  <cp:lastPrinted>2020-01-07T15:05:47Z</cp:lastPrinted>
  <dcterms:created xsi:type="dcterms:W3CDTF">2006-10-24T17:39:02Z</dcterms:created>
  <dcterms:modified xsi:type="dcterms:W3CDTF">2022-05-11T17:42:19Z</dcterms:modified>
</cp:coreProperties>
</file>